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1"/>
  </p:notesMasterIdLst>
  <p:handoutMasterIdLst>
    <p:handoutMasterId r:id="rId12"/>
  </p:handoutMasterIdLst>
  <p:sldIdLst>
    <p:sldId id="430" r:id="rId5"/>
    <p:sldId id="439" r:id="rId6"/>
    <p:sldId id="440" r:id="rId7"/>
    <p:sldId id="441" r:id="rId8"/>
    <p:sldId id="443" r:id="rId9"/>
    <p:sldId id="445" r:id="rId10"/>
  </p:sldIdLst>
  <p:sldSz cx="24382413" cy="13716000"/>
  <p:notesSz cx="6858000" cy="9144000"/>
  <p:embeddedFontLst>
    <p:embeddedFont>
      <p:font typeface="Bitter" panose="020B0604020202020204" charset="0"/>
      <p:regular r:id="rId13"/>
      <p:bold r:id="rId14"/>
      <p:italic r:id="rId15"/>
      <p:boldItalic r:id="rId16"/>
    </p:embeddedFont>
    <p:embeddedFont>
      <p:font typeface="Bitter SemiBold" panose="020B0604020202020204" charset="0"/>
      <p:regular r:id="rId17"/>
      <p:bold r:id="rId18"/>
      <p:italic r:id="rId19"/>
      <p:boldItalic r:id="rId20"/>
    </p:embeddedFont>
    <p:embeddedFont>
      <p:font typeface="Rubik" panose="020B0604020202020204" charset="-79"/>
      <p:regular r:id="rId21"/>
      <p:bold r:id="rId22"/>
      <p:italic r:id="rId23"/>
      <p:boldItalic r:id="rId24"/>
    </p:embeddedFont>
    <p:embeddedFont>
      <p:font typeface="Rubik Medium" panose="020B0604020202020204" charset="-79"/>
      <p:regular r:id="rId25"/>
      <p:bold r:id="rId26"/>
      <p:italic r:id="rId27"/>
      <p:boldItalic r:id="rId28"/>
    </p:embeddedFont>
    <p:embeddedFont>
      <p:font typeface="Rubik SemiBold" panose="020B0604020202020204" charset="-79"/>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9" autoAdjust="0"/>
    <p:restoredTop sz="69760" autoAdjust="0"/>
  </p:normalViewPr>
  <p:slideViewPr>
    <p:cSldViewPr snapToGrid="0">
      <p:cViewPr varScale="1">
        <p:scale>
          <a:sx n="56" d="100"/>
          <a:sy n="56" d="100"/>
        </p:scale>
        <p:origin x="2190" y="9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15/09/2025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15/09/2025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Title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dirty="0"/>
          </a:p>
        </p:txBody>
      </p:sp>
    </p:spTree>
    <p:extLst>
      <p:ext uri="{BB962C8B-B14F-4D97-AF65-F5344CB8AC3E}">
        <p14:creationId xmlns:p14="http://schemas.microsoft.com/office/powerpoint/2010/main" val="2064635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Divider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pPr/>
              <a:t>2</a:t>
            </a:fld>
            <a:endParaRPr lang="en-GB" dirty="0"/>
          </a:p>
        </p:txBody>
      </p:sp>
    </p:spTree>
    <p:extLst>
      <p:ext uri="{BB962C8B-B14F-4D97-AF65-F5344CB8AC3E}">
        <p14:creationId xmlns:p14="http://schemas.microsoft.com/office/powerpoint/2010/main" val="695037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latin typeface="Rubik" panose="020B0604020202020204" charset="-79"/>
                <a:cs typeface="Rubik" panose="020B0604020202020204" charset="-79"/>
              </a:rPr>
              <a:t>Please add your node name to the title and replace the image with something relevant to your example. Replace the GBIF logos with the logos of your node and any other partners involved.</a:t>
            </a:r>
          </a:p>
          <a:p>
            <a:endParaRPr lang="en-GB" sz="1800" dirty="0">
              <a:latin typeface="Rubik" panose="020B0604020202020204" charset="-79"/>
              <a:cs typeface="Rubik" panose="020B0604020202020204" charset="-79"/>
            </a:endParaRPr>
          </a:p>
          <a:p>
            <a:pPr rtl="0" fontAlgn="base">
              <a:spcBef>
                <a:spcPts val="0"/>
              </a:spcBef>
              <a:spcAft>
                <a:spcPts val="0"/>
              </a:spcAft>
              <a:buFont typeface="+mj-lt"/>
              <a:buNone/>
            </a:pPr>
            <a:r>
              <a:rPr lang="en-GB" sz="1800" b="1" i="0" u="none" strike="noStrike" dirty="0">
                <a:solidFill>
                  <a:schemeClr val="tx1"/>
                </a:solidFill>
                <a:effectLst/>
                <a:latin typeface="Rubik" panose="020B0604020202020204" charset="-79"/>
                <a:cs typeface="Rubik" panose="020B0604020202020204" charset="-79"/>
              </a:rPr>
              <a:t>Use this slide to share y</a:t>
            </a:r>
            <a:r>
              <a:rPr lang="en-US" sz="1800" b="1" i="0" u="none" strike="noStrike" dirty="0">
                <a:solidFill>
                  <a:srgbClr val="000000"/>
                </a:solidFill>
                <a:effectLst/>
                <a:latin typeface="Rubik" panose="020B0604020202020204" charset="-79"/>
                <a:cs typeface="Rubik" panose="020B0604020202020204" charset="-79"/>
              </a:rPr>
              <a:t>our experiences with engagement through thematic areas of relevance, such as:</a:t>
            </a:r>
          </a:p>
          <a:p>
            <a:pPr rtl="0" fontAlgn="base">
              <a:spcBef>
                <a:spcPts val="0"/>
              </a:spcBef>
              <a:spcAft>
                <a:spcPts val="0"/>
              </a:spcAft>
              <a:buFont typeface="+mj-lt"/>
              <a:buNone/>
            </a:pPr>
            <a:r>
              <a:rPr lang="en-US" sz="1800" b="1" i="0" u="none" strike="noStrike" dirty="0">
                <a:solidFill>
                  <a:srgbClr val="000000"/>
                </a:solidFill>
                <a:effectLst/>
                <a:latin typeface="Rubik" panose="020B0604020202020204" charset="-79"/>
                <a:cs typeface="Rubik" panose="020B0604020202020204" charset="-79"/>
              </a:rPr>
              <a:t>Agrobiodiversity, Invasives, Marine biodiversity data, Indigenous data governance. </a:t>
            </a:r>
          </a:p>
          <a:p>
            <a:pPr rtl="0" fontAlgn="base">
              <a:spcBef>
                <a:spcPts val="0"/>
              </a:spcBef>
              <a:spcAft>
                <a:spcPts val="0"/>
              </a:spcAft>
              <a:buFont typeface="+mj-lt"/>
              <a:buNone/>
            </a:pPr>
            <a:endParaRPr lang="en-US" sz="1800" b="1" i="0" u="none" strike="noStrike" dirty="0">
              <a:solidFill>
                <a:srgbClr val="000000"/>
              </a:solidFill>
              <a:effectLst/>
              <a:latin typeface="Rubik" panose="020B0604020202020204" charset="-79"/>
              <a:cs typeface="Rubik" panose="020B0604020202020204" charset="-79"/>
            </a:endParaRPr>
          </a:p>
          <a:p>
            <a:pPr rtl="0" fontAlgn="base">
              <a:spcBef>
                <a:spcPts val="0"/>
              </a:spcBef>
              <a:spcAft>
                <a:spcPts val="0"/>
              </a:spcAft>
              <a:buFont typeface="+mj-lt"/>
              <a:buNone/>
            </a:pPr>
            <a:r>
              <a:rPr lang="en-US" sz="1800" b="1" i="0" u="none" strike="noStrike" dirty="0">
                <a:solidFill>
                  <a:srgbClr val="000000"/>
                </a:solidFill>
                <a:effectLst/>
                <a:latin typeface="Rubik" panose="020B0604020202020204" charset="-79"/>
                <a:cs typeface="Rubik" panose="020B0604020202020204" charset="-79"/>
              </a:rPr>
              <a:t>See https://www.gbif.org/composition/2SEGqoMS8eMVos9T1owEEk/thematic-communities for other examples of thematic relevance areas.</a:t>
            </a:r>
          </a:p>
          <a:p>
            <a:pPr rtl="0" fontAlgn="base">
              <a:spcBef>
                <a:spcPts val="0"/>
              </a:spcBef>
              <a:spcAft>
                <a:spcPts val="0"/>
              </a:spcAft>
              <a:buFont typeface="+mj-lt"/>
              <a:buNone/>
            </a:pPr>
            <a:endParaRPr lang="en-US" sz="1800" b="1" i="0" u="none" strike="noStrike" dirty="0">
              <a:solidFill>
                <a:srgbClr val="000000"/>
              </a:solidFill>
              <a:effectLst/>
              <a:latin typeface="Rubik" panose="020B0604020202020204" charset="-79"/>
              <a:cs typeface="Rubik" panose="020B0604020202020204" charset="-79"/>
            </a:endParaRPr>
          </a:p>
          <a:p>
            <a:pPr rtl="0" fontAlgn="base">
              <a:spcBef>
                <a:spcPts val="0"/>
              </a:spcBef>
              <a:spcAft>
                <a:spcPts val="0"/>
              </a:spcAft>
              <a:buFont typeface="+mj-lt"/>
              <a:buNone/>
            </a:pPr>
            <a:r>
              <a:rPr lang="en-US" sz="1800" b="0" i="0" u="none" strike="noStrike" dirty="0">
                <a:solidFill>
                  <a:srgbClr val="000000"/>
                </a:solidFill>
                <a:effectLst/>
                <a:latin typeface="Rubik" panose="020B0604020202020204" charset="-79"/>
                <a:cs typeface="Rubik" panose="020B0604020202020204" charset="-79"/>
              </a:rPr>
              <a:t>Share details on how you are engaging with data holders and/or users through this thematic lens, and what this means for your node in future.</a:t>
            </a:r>
            <a:endParaRPr lang="en-US" sz="1800" b="0" dirty="0">
              <a:effectLst/>
              <a:latin typeface="Rubik" panose="020B0604020202020204" charset="-79"/>
              <a:cs typeface="Rubik" panose="020B0604020202020204" charset="-79"/>
            </a:endParaRPr>
          </a:p>
          <a:p>
            <a:br>
              <a:rPr lang="en-US" sz="1800" dirty="0">
                <a:latin typeface="Rubik" panose="020B0604020202020204" charset="-79"/>
                <a:cs typeface="Rubik" panose="020B0604020202020204" charset="-79"/>
              </a:rPr>
            </a:br>
            <a:endParaRPr lang="en-GB" sz="1800" dirty="0">
              <a:latin typeface="Rubik" panose="020B0604020202020204" charset="-79"/>
              <a:cs typeface="Rubik" panose="020B0604020202020204" charset="-79"/>
            </a:endParaRPr>
          </a:p>
        </p:txBody>
      </p:sp>
      <p:sp>
        <p:nvSpPr>
          <p:cNvPr id="4" name="Slide Number Placeholder 3"/>
          <p:cNvSpPr>
            <a:spLocks noGrp="1"/>
          </p:cNvSpPr>
          <p:nvPr>
            <p:ph type="sldNum" sz="quarter" idx="5"/>
          </p:nvPr>
        </p:nvSpPr>
        <p:spPr/>
        <p:txBody>
          <a:bodyPr/>
          <a:lstStyle/>
          <a:p>
            <a:fld id="{25B5EE77-8CAC-4815-8642-F6182C046882}" type="slidenum">
              <a:rPr lang="en-GB" smtClean="0"/>
              <a:pPr/>
              <a:t>3</a:t>
            </a:fld>
            <a:endParaRPr lang="en-GB" dirty="0"/>
          </a:p>
        </p:txBody>
      </p:sp>
    </p:spTree>
    <p:extLst>
      <p:ext uri="{BB962C8B-B14F-4D97-AF65-F5344CB8AC3E}">
        <p14:creationId xmlns:p14="http://schemas.microsoft.com/office/powerpoint/2010/main" val="274355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Divider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pPr/>
              <a:t>4</a:t>
            </a:fld>
            <a:endParaRPr lang="en-GB" dirty="0"/>
          </a:p>
        </p:txBody>
      </p:sp>
    </p:spTree>
    <p:extLst>
      <p:ext uri="{BB962C8B-B14F-4D97-AF65-F5344CB8AC3E}">
        <p14:creationId xmlns:p14="http://schemas.microsoft.com/office/powerpoint/2010/main" val="245821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latin typeface="Rubik" panose="020B0604020202020204" charset="-79"/>
                <a:cs typeface="Rubik" panose="020B0604020202020204" charset="-79"/>
              </a:rPr>
              <a:t>Please add your node name to the title and replace the image with something relevant to your example. Replace the GBIF logos with the logos of your node and any other partners involved.</a:t>
            </a:r>
          </a:p>
          <a:p>
            <a:pPr rtl="0" fontAlgn="base">
              <a:spcBef>
                <a:spcPts val="0"/>
              </a:spcBef>
              <a:spcAft>
                <a:spcPts val="0"/>
              </a:spcAft>
              <a:buFont typeface="+mj-lt"/>
              <a:buNone/>
            </a:pPr>
            <a:endParaRPr lang="en-GB" sz="1800" b="0" i="0" u="none" strike="noStrike" dirty="0">
              <a:solidFill>
                <a:schemeClr val="tx1"/>
              </a:solidFill>
              <a:effectLst/>
              <a:latin typeface="Rubik" panose="020B0604020202020204" charset="-79"/>
              <a:cs typeface="Rubik" panose="020B0604020202020204" charset="-79"/>
            </a:endParaRPr>
          </a:p>
          <a:p>
            <a:pPr rtl="0" fontAlgn="base">
              <a:spcBef>
                <a:spcPts val="0"/>
              </a:spcBef>
              <a:spcAft>
                <a:spcPts val="0"/>
              </a:spcAft>
              <a:buFont typeface="+mj-lt"/>
              <a:buNone/>
            </a:pPr>
            <a:r>
              <a:rPr lang="en-GB" sz="1800" b="1" i="0" u="none" strike="noStrike" dirty="0">
                <a:solidFill>
                  <a:schemeClr val="tx1"/>
                </a:solidFill>
                <a:effectLst/>
                <a:latin typeface="Rubik" panose="020B0604020202020204" charset="-79"/>
                <a:cs typeface="Rubik" panose="020B0604020202020204" charset="-79"/>
              </a:rPr>
              <a:t>Use this slide to share y</a:t>
            </a:r>
            <a:r>
              <a:rPr lang="en-US" sz="1800" b="1" i="0" u="none" strike="noStrike" dirty="0">
                <a:solidFill>
                  <a:srgbClr val="000000"/>
                </a:solidFill>
                <a:effectLst/>
                <a:latin typeface="Rubik" panose="020B0604020202020204" charset="-79"/>
                <a:cs typeface="Rubik" panose="020B0604020202020204" charset="-79"/>
              </a:rPr>
              <a:t>our experiences with regional or cross-regional collaborations, particularly any that have led to long-term partnerships or the engagement of new GBIF Participants.</a:t>
            </a:r>
          </a:p>
          <a:p>
            <a:pPr rtl="0" fontAlgn="base">
              <a:spcBef>
                <a:spcPts val="0"/>
              </a:spcBef>
              <a:spcAft>
                <a:spcPts val="0"/>
              </a:spcAft>
              <a:buFont typeface="+mj-lt"/>
              <a:buNone/>
            </a:pPr>
            <a:endParaRPr lang="en-US" sz="1800" b="1" i="0" u="none" strike="noStrike" dirty="0">
              <a:solidFill>
                <a:srgbClr val="000000"/>
              </a:solidFill>
              <a:effectLst/>
              <a:latin typeface="Rubik" panose="020B0604020202020204" charset="-79"/>
              <a:cs typeface="Rubik" panose="020B0604020202020204" charset="-79"/>
            </a:endParaRPr>
          </a:p>
          <a:p>
            <a:pPr rtl="0" fontAlgn="base">
              <a:spcBef>
                <a:spcPts val="0"/>
              </a:spcBef>
              <a:spcAft>
                <a:spcPts val="0"/>
              </a:spcAft>
              <a:buFont typeface="+mj-lt"/>
              <a:buNone/>
            </a:pPr>
            <a:r>
              <a:rPr lang="en-US" sz="1800" b="0" i="0" u="none" strike="noStrike" dirty="0">
                <a:solidFill>
                  <a:srgbClr val="000000"/>
                </a:solidFill>
                <a:effectLst/>
                <a:latin typeface="Rubik" panose="020B0604020202020204" charset="-79"/>
                <a:cs typeface="Rubik" panose="020B0604020202020204" charset="-79"/>
              </a:rPr>
              <a:t>Consider sharing any experiences from collaborative projects, for example CESP or BID projects, explaining how you identified the partners and sustained the partnerships.</a:t>
            </a:r>
          </a:p>
          <a:p>
            <a:pPr rtl="0" fontAlgn="base">
              <a:spcBef>
                <a:spcPts val="0"/>
              </a:spcBef>
              <a:spcAft>
                <a:spcPts val="0"/>
              </a:spcAft>
              <a:buFont typeface="+mj-lt"/>
              <a:buNone/>
            </a:pPr>
            <a:endParaRPr lang="en-US" sz="1800" b="1" i="0" u="none" strike="noStrike" dirty="0">
              <a:solidFill>
                <a:srgbClr val="000000"/>
              </a:solidFill>
              <a:effectLst/>
              <a:latin typeface="Rubik" panose="020B0604020202020204" charset="-79"/>
              <a:cs typeface="Rubik" panose="020B0604020202020204" charset="-79"/>
            </a:endParaRPr>
          </a:p>
          <a:p>
            <a:pPr rtl="0" fontAlgn="base">
              <a:spcBef>
                <a:spcPts val="0"/>
              </a:spcBef>
              <a:spcAft>
                <a:spcPts val="0"/>
              </a:spcAft>
              <a:buFont typeface="+mj-lt"/>
              <a:buNone/>
            </a:pPr>
            <a:endParaRPr lang="en-GB" sz="1800" dirty="0">
              <a:latin typeface="Rubik" panose="020B0604020202020204" charset="-79"/>
              <a:cs typeface="Rubik" panose="020B0604020202020204" charset="-79"/>
            </a:endParaRPr>
          </a:p>
        </p:txBody>
      </p:sp>
      <p:sp>
        <p:nvSpPr>
          <p:cNvPr id="4" name="Slide Number Placeholder 3"/>
          <p:cNvSpPr>
            <a:spLocks noGrp="1"/>
          </p:cNvSpPr>
          <p:nvPr>
            <p:ph type="sldNum" sz="quarter" idx="5"/>
          </p:nvPr>
        </p:nvSpPr>
        <p:spPr/>
        <p:txBody>
          <a:bodyPr/>
          <a:lstStyle/>
          <a:p>
            <a:fld id="{25B5EE77-8CAC-4815-8642-F6182C046882}" type="slidenum">
              <a:rPr lang="en-GB" smtClean="0"/>
              <a:pPr/>
              <a:t>5</a:t>
            </a:fld>
            <a:endParaRPr lang="en-GB" dirty="0"/>
          </a:p>
        </p:txBody>
      </p:sp>
    </p:spTree>
    <p:extLst>
      <p:ext uri="{BB962C8B-B14F-4D97-AF65-F5344CB8AC3E}">
        <p14:creationId xmlns:p14="http://schemas.microsoft.com/office/powerpoint/2010/main" val="3767539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Thank you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pPr/>
              <a:t>6</a:t>
            </a:fld>
            <a:endParaRPr lang="en-GB" dirty="0"/>
          </a:p>
        </p:txBody>
      </p:sp>
    </p:spTree>
    <p:extLst>
      <p:ext uri="{BB962C8B-B14F-4D97-AF65-F5344CB8AC3E}">
        <p14:creationId xmlns:p14="http://schemas.microsoft.com/office/powerpoint/2010/main" val="141369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GB"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GB" smtClean="0"/>
              <a:pPr/>
              <a:t>15/09/2025</a:t>
            </a:fld>
            <a:endParaRPr lang="en-GB"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GB"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GB" smtClean="0"/>
              <a:pPr/>
              <a:t>‹#›</a:t>
            </a:fld>
            <a:endParaRPr lang="en-GB"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here to add text for your presentation title</a:t>
            </a:r>
            <a:endParaRPr lang="en-GB"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GB"/>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GB"/>
              <a:t>Click to add presenter’s name | Job title</a:t>
            </a:r>
            <a:endParaRPr lang="en-GB" dirty="0"/>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GB"/>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GB" smtClean="0"/>
              <a:pPr/>
              <a:t>15/09/2025</a:t>
            </a:fld>
            <a:endParaRPr lang="en-GB"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GB"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GB" smtClean="0"/>
              <a:pPr/>
              <a:t>‹#›</a:t>
            </a:fld>
            <a:endParaRPr lang="en-GB"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GB"/>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GB"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Enter subtitle</a:t>
            </a:r>
            <a:endParaRPr lang="en-GB"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GB"/>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GB"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Enter subtitle</a:t>
            </a:r>
            <a:endParaRPr lang="en-GB"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GB"/>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GB"/>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GB"/>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GB"/>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GB"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GB"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GB"/>
              <a:t>Click to add background image</a:t>
            </a:r>
          </a:p>
          <a:p>
            <a:r>
              <a:rPr lang="en-GB"/>
              <a:t>e</a:t>
            </a:r>
          </a:p>
          <a:p>
            <a:endParaRPr lang="en-GB"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GB"/>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GB" smtClean="0"/>
              <a:pPr/>
              <a:t>15/09/2025</a:t>
            </a:fld>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GB"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GB" smtClean="0"/>
              <a:pPr/>
              <a:t>15/09/2025</a:t>
            </a:fld>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GB" smtClean="0"/>
              <a:pPr/>
              <a:t>15/09/2025</a:t>
            </a:fld>
            <a:endParaRPr lang="en-GB"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GB"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GB" smtClean="0"/>
              <a:pPr/>
              <a:t>‹#›</a:t>
            </a:fld>
            <a:endParaRPr lang="en-GB"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GB"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GB"/>
              <a:t>Click to add divider title text</a:t>
            </a:r>
            <a:endParaRPr lang="en-GB" dirty="0"/>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GB"/>
              <a:t>Click to add any additional text if needed</a:t>
            </a:r>
            <a:endParaRPr lang="en-GB" dirty="0"/>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GB"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GB"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GB"/>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GB"/>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GB"/>
              <a:t>Second level</a:t>
            </a:r>
          </a:p>
          <a:p>
            <a:pPr lvl="2"/>
            <a:r>
              <a:rPr lang="en-GB"/>
              <a:t>Third level</a:t>
            </a:r>
          </a:p>
          <a:p>
            <a:pPr lvl="3"/>
            <a:r>
              <a:rPr lang="en-GB"/>
              <a:t>Fourth level</a:t>
            </a:r>
          </a:p>
          <a:p>
            <a:pPr lvl="4"/>
            <a:r>
              <a:rPr lang="en-GB"/>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GB" smtClean="0"/>
              <a:t>15/09/2025</a:t>
            </a:fld>
            <a:endParaRPr lang="en-GB"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GB"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GB" smtClean="0"/>
              <a:t>‹#›</a:t>
            </a:fld>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GB"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endParaRPr lang="en-GB" dirty="0"/>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endParaRPr lang="en-GB" dirty="0"/>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endParaRPr lang="en-GB" dirty="0"/>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GB"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GB"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GB"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GB"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15/09/2025</a:t>
            </a:fld>
            <a:endParaRPr lang="en-GB"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GB" smtClean="0"/>
              <a:pPr/>
              <a:t>15/09/2025</a:t>
            </a:fld>
            <a:endParaRPr lang="en-GB"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GB" smtClean="0"/>
              <a:pPr/>
              <a:t>‹#›</a:t>
            </a:fld>
            <a:endParaRPr lang="en-GB"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GB" dirty="0"/>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a:latin typeface="Rubik" pitchFamily="2" charset="-79"/>
            </a:endParaRPr>
          </a:p>
          <a:p>
            <a:pPr algn="ctr"/>
            <a:endParaRPr lang="en-GB" sz="7200" b="0" i="0">
              <a:latin typeface="Rubik" pitchFamily="2" charset="-79"/>
            </a:endParaRPr>
          </a:p>
          <a:p>
            <a:pPr algn="ctr"/>
            <a:endParaRPr lang="en-GB" sz="7200" b="0" i="0">
              <a:latin typeface="Rubik" pitchFamily="2" charset="-79"/>
            </a:endParaRPr>
          </a:p>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GB"/>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GB"/>
              <a:t>Click to add presenter’s name | Job title</a:t>
            </a:r>
            <a:endParaRPr lang="en-GB" dirty="0"/>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Haga clic para modificar los estilos de texto del patrón</a:t>
            </a:r>
          </a:p>
          <a:p>
            <a:pPr lvl="1"/>
            <a:r>
              <a:rPr lang="en-GB"/>
              <a:t>Segundo nivel</a:t>
            </a:r>
          </a:p>
          <a:p>
            <a:pPr lvl="2"/>
            <a:r>
              <a:rPr lang="en-GB"/>
              <a:t>Tercer nivel</a:t>
            </a:r>
          </a:p>
          <a:p>
            <a:pPr lvl="3"/>
            <a:r>
              <a:rPr lang="en-GB"/>
              <a:t>Cuarto nivel</a:t>
            </a:r>
          </a:p>
          <a:p>
            <a:pPr lvl="4"/>
            <a:r>
              <a:rPr lang="en-GB"/>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GB" smtClean="0"/>
              <a:pPr/>
              <a:t>15/09/2025</a:t>
            </a:fld>
            <a:endParaRPr lang="en-GB"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GB"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GB" smtClean="0"/>
              <a:pPr/>
              <a:t>‹#›</a:t>
            </a:fld>
            <a:endParaRPr lang="en-GB"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GB" dirty="0"/>
              <a:t>Global Nodes Meeting – Sharing Node Experiences</a:t>
            </a:r>
          </a:p>
        </p:txBody>
      </p:sp>
      <p:sp>
        <p:nvSpPr>
          <p:cNvPr id="5" name="Text Placeholder 4">
            <a:extLst>
              <a:ext uri="{FF2B5EF4-FFF2-40B4-BE49-F238E27FC236}">
                <a16:creationId xmlns:a16="http://schemas.microsoft.com/office/drawing/2014/main" id="{D0712796-02A2-5894-452E-11F064C962A5}"/>
              </a:ext>
            </a:extLst>
          </p:cNvPr>
          <p:cNvSpPr>
            <a:spLocks noGrp="1"/>
          </p:cNvSpPr>
          <p:nvPr>
            <p:ph type="body" sz="quarter" idx="13"/>
          </p:nvPr>
        </p:nvSpPr>
        <p:spPr/>
        <p:txBody>
          <a:bodyPr/>
          <a:lstStyle/>
          <a:p>
            <a:r>
              <a:rPr lang="en-GB" dirty="0"/>
              <a:t>GBIF Participant Node Managers Committee</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1230" y="12283937"/>
            <a:ext cx="12192436" cy="720725"/>
          </a:xfrm>
          <a:solidFill>
            <a:schemeClr val="accent1">
              <a:alpha val="85000"/>
            </a:schemeClr>
          </a:solidFill>
        </p:spPr>
        <p:txBody>
          <a:bodyPr/>
          <a:lstStyle/>
          <a:p>
            <a:r>
              <a:rPr lang="en-GB" dirty="0"/>
              <a:t>18 October 2025</a:t>
            </a:r>
          </a:p>
        </p:txBody>
      </p:sp>
    </p:spTree>
    <p:custDataLst>
      <p:tags r:id="rId1"/>
    </p:custDataLst>
    <p:extLst>
      <p:ext uri="{BB962C8B-B14F-4D97-AF65-F5344CB8AC3E}">
        <p14:creationId xmlns:p14="http://schemas.microsoft.com/office/powerpoint/2010/main" val="4071623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46697-6BE3-A6AD-23A9-2AE6A42F2CC2}"/>
              </a:ext>
            </a:extLst>
          </p:cNvPr>
          <p:cNvSpPr>
            <a:spLocks noGrp="1"/>
          </p:cNvSpPr>
          <p:nvPr>
            <p:ph type="title"/>
          </p:nvPr>
        </p:nvSpPr>
        <p:spPr/>
        <p:txBody>
          <a:bodyPr>
            <a:normAutofit/>
          </a:bodyPr>
          <a:lstStyle/>
          <a:p>
            <a:r>
              <a:rPr lang="en-US" dirty="0"/>
              <a:t>Emerging themes, expanding partnerships</a:t>
            </a:r>
            <a:endParaRPr lang="en-GB" dirty="0"/>
          </a:p>
        </p:txBody>
      </p:sp>
      <p:sp>
        <p:nvSpPr>
          <p:cNvPr id="3" name="Text Placeholder 2">
            <a:extLst>
              <a:ext uri="{FF2B5EF4-FFF2-40B4-BE49-F238E27FC236}">
                <a16:creationId xmlns:a16="http://schemas.microsoft.com/office/drawing/2014/main" id="{C0BA1BA7-FB61-1BE0-E00E-5CEDA03863F7}"/>
              </a:ext>
            </a:extLst>
          </p:cNvPr>
          <p:cNvSpPr>
            <a:spLocks noGrp="1"/>
          </p:cNvSpPr>
          <p:nvPr>
            <p:ph type="body" sz="quarter" idx="14"/>
          </p:nvPr>
        </p:nvSpPr>
        <p:spPr/>
        <p:txBody>
          <a:bodyPr/>
          <a:lstStyle/>
          <a:p>
            <a:r>
              <a:rPr lang="en-GB" dirty="0"/>
              <a:t>Node Experiences and Perspectives for the Future</a:t>
            </a:r>
          </a:p>
        </p:txBody>
      </p:sp>
      <p:sp>
        <p:nvSpPr>
          <p:cNvPr id="9" name="Content Placeholder 8">
            <a:extLst>
              <a:ext uri="{FF2B5EF4-FFF2-40B4-BE49-F238E27FC236}">
                <a16:creationId xmlns:a16="http://schemas.microsoft.com/office/drawing/2014/main" id="{2D7D3B4D-9C19-217B-1704-0F60B9179656}"/>
              </a:ext>
            </a:extLst>
          </p:cNvPr>
          <p:cNvSpPr>
            <a:spLocks noGrp="1"/>
          </p:cNvSpPr>
          <p:nvPr>
            <p:ph sz="quarter" idx="16"/>
          </p:nvPr>
        </p:nvSpPr>
        <p:spPr/>
        <p:txBody>
          <a:bodyPr/>
          <a:lstStyle/>
          <a:p>
            <a:endParaRPr lang="en-DK"/>
          </a:p>
        </p:txBody>
      </p:sp>
      <p:pic>
        <p:nvPicPr>
          <p:cNvPr id="1026" name="Picture 2">
            <a:extLst>
              <a:ext uri="{FF2B5EF4-FFF2-40B4-BE49-F238E27FC236}">
                <a16:creationId xmlns:a16="http://schemas.microsoft.com/office/drawing/2014/main" id="{9AF7DAB2-A0E1-C96E-6F5F-71061427B693}"/>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10606" r="1060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2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3ECBC2-120E-04AD-0C69-FCF6236CA105}"/>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D9371BD1-7678-EA62-E9A1-C6A23E6797E9}"/>
              </a:ext>
            </a:extLst>
          </p:cNvPr>
          <p:cNvSpPr>
            <a:spLocks noGrp="1"/>
          </p:cNvSpPr>
          <p:nvPr>
            <p:ph type="title"/>
          </p:nvPr>
        </p:nvSpPr>
        <p:spPr/>
        <p:txBody>
          <a:bodyPr>
            <a:normAutofit fontScale="90000"/>
          </a:bodyPr>
          <a:lstStyle/>
          <a:p>
            <a:r>
              <a:rPr lang="en-GB" dirty="0"/>
              <a:t>Emerging themes, expanding partnerships</a:t>
            </a:r>
            <a:br>
              <a:rPr lang="en-GB" dirty="0"/>
            </a:br>
            <a:r>
              <a:rPr lang="en-GB" dirty="0"/>
              <a:t>[Node Name] [Thematic area]</a:t>
            </a:r>
          </a:p>
        </p:txBody>
      </p:sp>
      <p:sp>
        <p:nvSpPr>
          <p:cNvPr id="5" name="Text Placeholder 4">
            <a:extLst>
              <a:ext uri="{FF2B5EF4-FFF2-40B4-BE49-F238E27FC236}">
                <a16:creationId xmlns:a16="http://schemas.microsoft.com/office/drawing/2014/main" id="{FCBBB424-01CC-C910-8753-DB47F35C2FB7}"/>
              </a:ext>
            </a:extLst>
          </p:cNvPr>
          <p:cNvSpPr>
            <a:spLocks noGrp="1"/>
          </p:cNvSpPr>
          <p:nvPr>
            <p:ph type="body" sz="quarter" idx="14"/>
          </p:nvPr>
        </p:nvSpPr>
        <p:spPr/>
        <p:txBody>
          <a:bodyPr/>
          <a:lstStyle/>
          <a:p>
            <a:endParaRPr lang="en-GB" dirty="0"/>
          </a:p>
        </p:txBody>
      </p:sp>
      <p:pic>
        <p:nvPicPr>
          <p:cNvPr id="9" name="Picture 8">
            <a:extLst>
              <a:ext uri="{FF2B5EF4-FFF2-40B4-BE49-F238E27FC236}">
                <a16:creationId xmlns:a16="http://schemas.microsoft.com/office/drawing/2014/main" id="{FB1FE6DB-0D63-82F7-C3B6-5B650DEC3A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2142321" y="10835413"/>
            <a:ext cx="1337234" cy="720000"/>
          </a:xfrm>
          <a:prstGeom prst="rect">
            <a:avLst/>
          </a:prstGeom>
        </p:spPr>
      </p:pic>
      <p:pic>
        <p:nvPicPr>
          <p:cNvPr id="11" name="Picture 10">
            <a:extLst>
              <a:ext uri="{FF2B5EF4-FFF2-40B4-BE49-F238E27FC236}">
                <a16:creationId xmlns:a16="http://schemas.microsoft.com/office/drawing/2014/main" id="{E466232C-D098-8DB4-4050-940638AD97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3593988" y="10835413"/>
            <a:ext cx="1337234" cy="720000"/>
          </a:xfrm>
          <a:prstGeom prst="rect">
            <a:avLst/>
          </a:prstGeom>
        </p:spPr>
      </p:pic>
      <p:pic>
        <p:nvPicPr>
          <p:cNvPr id="12" name="Picture 11">
            <a:extLst>
              <a:ext uri="{FF2B5EF4-FFF2-40B4-BE49-F238E27FC236}">
                <a16:creationId xmlns:a16="http://schemas.microsoft.com/office/drawing/2014/main" id="{7E2DB4AD-1A8C-E8A0-9633-03DF759C15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5045655" y="10835413"/>
            <a:ext cx="1337234" cy="720000"/>
          </a:xfrm>
          <a:prstGeom prst="rect">
            <a:avLst/>
          </a:prstGeom>
        </p:spPr>
      </p:pic>
      <p:pic>
        <p:nvPicPr>
          <p:cNvPr id="13" name="Picture 12">
            <a:extLst>
              <a:ext uri="{FF2B5EF4-FFF2-40B4-BE49-F238E27FC236}">
                <a16:creationId xmlns:a16="http://schemas.microsoft.com/office/drawing/2014/main" id="{03692362-DC2F-7A12-80C0-76165C7DF1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6497323" y="10835413"/>
            <a:ext cx="1337234" cy="720000"/>
          </a:xfrm>
          <a:prstGeom prst="rect">
            <a:avLst/>
          </a:prstGeom>
        </p:spPr>
      </p:pic>
      <p:pic>
        <p:nvPicPr>
          <p:cNvPr id="2054" name="Picture 6">
            <a:extLst>
              <a:ext uri="{FF2B5EF4-FFF2-40B4-BE49-F238E27FC236}">
                <a16:creationId xmlns:a16="http://schemas.microsoft.com/office/drawing/2014/main" id="{81A0EA49-E805-2AEF-E50B-8D78B50B69A9}"/>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l="4946" r="494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976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45409-FF77-88F7-75F4-4793E11E7C10}"/>
              </a:ext>
            </a:extLst>
          </p:cNvPr>
          <p:cNvSpPr>
            <a:spLocks noGrp="1"/>
          </p:cNvSpPr>
          <p:nvPr>
            <p:ph type="title"/>
          </p:nvPr>
        </p:nvSpPr>
        <p:spPr/>
        <p:txBody>
          <a:bodyPr>
            <a:normAutofit/>
          </a:bodyPr>
          <a:lstStyle/>
          <a:p>
            <a:r>
              <a:rPr lang="en-GB" dirty="0"/>
              <a:t>Cross-regional knowledge exchange</a:t>
            </a:r>
          </a:p>
        </p:txBody>
      </p:sp>
      <p:sp>
        <p:nvSpPr>
          <p:cNvPr id="3" name="Text Placeholder 2">
            <a:extLst>
              <a:ext uri="{FF2B5EF4-FFF2-40B4-BE49-F238E27FC236}">
                <a16:creationId xmlns:a16="http://schemas.microsoft.com/office/drawing/2014/main" id="{DA0305AD-E04C-84E4-706E-C764D5EFA70F}"/>
              </a:ext>
            </a:extLst>
          </p:cNvPr>
          <p:cNvSpPr>
            <a:spLocks noGrp="1"/>
          </p:cNvSpPr>
          <p:nvPr>
            <p:ph type="body" sz="quarter" idx="14"/>
          </p:nvPr>
        </p:nvSpPr>
        <p:spPr/>
        <p:txBody>
          <a:bodyPr/>
          <a:lstStyle/>
          <a:p>
            <a:r>
              <a:rPr lang="en-GB" dirty="0"/>
              <a:t>Node Experiences and Priorities for the Future</a:t>
            </a:r>
          </a:p>
        </p:txBody>
      </p:sp>
      <p:pic>
        <p:nvPicPr>
          <p:cNvPr id="6" name="Picture Placeholder 5">
            <a:extLst>
              <a:ext uri="{FF2B5EF4-FFF2-40B4-BE49-F238E27FC236}">
                <a16:creationId xmlns:a16="http://schemas.microsoft.com/office/drawing/2014/main" id="{092D3B87-D719-3AD8-CE51-36AF3F7D675B}"/>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104" t="8803" r="11574" b="3679"/>
          <a:stretch/>
        </p:blipFill>
        <p:spPr>
          <a:xfrm>
            <a:off x="1435950" y="3257549"/>
            <a:ext cx="10044000" cy="8297863"/>
          </a:xfrm>
        </p:spPr>
      </p:pic>
      <p:sp>
        <p:nvSpPr>
          <p:cNvPr id="4" name="Content Placeholder 3">
            <a:extLst>
              <a:ext uri="{FF2B5EF4-FFF2-40B4-BE49-F238E27FC236}">
                <a16:creationId xmlns:a16="http://schemas.microsoft.com/office/drawing/2014/main" id="{BDC08483-1237-0999-9C98-FEF62CA6FD38}"/>
              </a:ext>
            </a:extLst>
          </p:cNvPr>
          <p:cNvSpPr>
            <a:spLocks noGrp="1"/>
          </p:cNvSpPr>
          <p:nvPr>
            <p:ph sz="quarter" idx="16"/>
          </p:nvPr>
        </p:nvSpPr>
        <p:spPr/>
        <p:txBody>
          <a:bodyPr/>
          <a:lstStyle/>
          <a:p>
            <a:endParaRPr lang="en-DK"/>
          </a:p>
        </p:txBody>
      </p:sp>
    </p:spTree>
    <p:extLst>
      <p:ext uri="{BB962C8B-B14F-4D97-AF65-F5344CB8AC3E}">
        <p14:creationId xmlns:p14="http://schemas.microsoft.com/office/powerpoint/2010/main" val="32094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3ECBC2-120E-04AD-0C69-FCF6236CA105}"/>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D9371BD1-7678-EA62-E9A1-C6A23E6797E9}"/>
              </a:ext>
            </a:extLst>
          </p:cNvPr>
          <p:cNvSpPr>
            <a:spLocks noGrp="1"/>
          </p:cNvSpPr>
          <p:nvPr>
            <p:ph type="title"/>
          </p:nvPr>
        </p:nvSpPr>
        <p:spPr/>
        <p:txBody>
          <a:bodyPr>
            <a:normAutofit fontScale="90000"/>
          </a:bodyPr>
          <a:lstStyle/>
          <a:p>
            <a:r>
              <a:rPr lang="en-GB" dirty="0"/>
              <a:t>Cross-regional knowledge exchange</a:t>
            </a:r>
            <a:br>
              <a:rPr lang="en-GB" dirty="0"/>
            </a:br>
            <a:r>
              <a:rPr lang="en-GB" dirty="0"/>
              <a:t>[Node Name] [Region]</a:t>
            </a:r>
          </a:p>
        </p:txBody>
      </p:sp>
      <p:pic>
        <p:nvPicPr>
          <p:cNvPr id="7" name="Picture Placeholder 6">
            <a:extLst>
              <a:ext uri="{FF2B5EF4-FFF2-40B4-BE49-F238E27FC236}">
                <a16:creationId xmlns:a16="http://schemas.microsoft.com/office/drawing/2014/main" id="{2F234CA0-8C9B-1CFD-E23A-1BECC7E4E1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483" t="10192" r="10604" b="5346"/>
          <a:stretch/>
        </p:blipFill>
        <p:spPr>
          <a:xfrm>
            <a:off x="12191206" y="3257550"/>
            <a:ext cx="11484768" cy="8297863"/>
          </a:xfrm>
        </p:spPr>
      </p:pic>
      <p:sp>
        <p:nvSpPr>
          <p:cNvPr id="5" name="Text Placeholder 4">
            <a:extLst>
              <a:ext uri="{FF2B5EF4-FFF2-40B4-BE49-F238E27FC236}">
                <a16:creationId xmlns:a16="http://schemas.microsoft.com/office/drawing/2014/main" id="{FCBBB424-01CC-C910-8753-DB47F35C2FB7}"/>
              </a:ext>
            </a:extLst>
          </p:cNvPr>
          <p:cNvSpPr>
            <a:spLocks noGrp="1"/>
          </p:cNvSpPr>
          <p:nvPr>
            <p:ph type="body" sz="quarter" idx="14"/>
          </p:nvPr>
        </p:nvSpPr>
        <p:spPr/>
        <p:txBody>
          <a:bodyPr/>
          <a:lstStyle/>
          <a:p>
            <a:endParaRPr lang="en-GB" dirty="0"/>
          </a:p>
        </p:txBody>
      </p:sp>
      <p:pic>
        <p:nvPicPr>
          <p:cNvPr id="10" name="Picture 9">
            <a:extLst>
              <a:ext uri="{FF2B5EF4-FFF2-40B4-BE49-F238E27FC236}">
                <a16:creationId xmlns:a16="http://schemas.microsoft.com/office/drawing/2014/main" id="{844CD08F-5AD5-DA61-D5AB-1EA766BAFB1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9484" b="9484"/>
          <a:stretch/>
        </p:blipFill>
        <p:spPr>
          <a:xfrm>
            <a:off x="2142321" y="10835413"/>
            <a:ext cx="1337234" cy="720000"/>
          </a:xfrm>
          <a:prstGeom prst="rect">
            <a:avLst/>
          </a:prstGeom>
        </p:spPr>
      </p:pic>
      <p:pic>
        <p:nvPicPr>
          <p:cNvPr id="11" name="Picture 10">
            <a:extLst>
              <a:ext uri="{FF2B5EF4-FFF2-40B4-BE49-F238E27FC236}">
                <a16:creationId xmlns:a16="http://schemas.microsoft.com/office/drawing/2014/main" id="{DA5BA351-6DD3-EF16-3D63-B2B97220704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9484" b="9484"/>
          <a:stretch/>
        </p:blipFill>
        <p:spPr>
          <a:xfrm>
            <a:off x="3593988" y="10835413"/>
            <a:ext cx="1337234" cy="720000"/>
          </a:xfrm>
          <a:prstGeom prst="rect">
            <a:avLst/>
          </a:prstGeom>
        </p:spPr>
      </p:pic>
      <p:pic>
        <p:nvPicPr>
          <p:cNvPr id="12" name="Picture 11">
            <a:extLst>
              <a:ext uri="{FF2B5EF4-FFF2-40B4-BE49-F238E27FC236}">
                <a16:creationId xmlns:a16="http://schemas.microsoft.com/office/drawing/2014/main" id="{13CBDAEB-9293-C081-83D9-9957377C68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9484" b="9484"/>
          <a:stretch/>
        </p:blipFill>
        <p:spPr>
          <a:xfrm>
            <a:off x="5045655" y="10835413"/>
            <a:ext cx="1337234" cy="720000"/>
          </a:xfrm>
          <a:prstGeom prst="rect">
            <a:avLst/>
          </a:prstGeom>
        </p:spPr>
      </p:pic>
      <p:pic>
        <p:nvPicPr>
          <p:cNvPr id="13" name="Picture 12">
            <a:extLst>
              <a:ext uri="{FF2B5EF4-FFF2-40B4-BE49-F238E27FC236}">
                <a16:creationId xmlns:a16="http://schemas.microsoft.com/office/drawing/2014/main" id="{9DEE6429-2B30-D39E-F99E-E872FA1F8A8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9484" b="9484"/>
          <a:stretch/>
        </p:blipFill>
        <p:spPr>
          <a:xfrm>
            <a:off x="6497323" y="10835413"/>
            <a:ext cx="1337234" cy="720000"/>
          </a:xfrm>
          <a:prstGeom prst="rect">
            <a:avLst/>
          </a:prstGeom>
        </p:spPr>
      </p:pic>
    </p:spTree>
    <p:extLst>
      <p:ext uri="{BB962C8B-B14F-4D97-AF65-F5344CB8AC3E}">
        <p14:creationId xmlns:p14="http://schemas.microsoft.com/office/powerpoint/2010/main" val="39581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78A12D-824A-1AE6-77C0-0F7004B4A4FC}"/>
              </a:ext>
            </a:extLst>
          </p:cNvPr>
          <p:cNvSpPr>
            <a:spLocks noGrp="1"/>
          </p:cNvSpPr>
          <p:nvPr>
            <p:ph type="title"/>
          </p:nvPr>
        </p:nvSpPr>
        <p:spPr/>
        <p:txBody>
          <a:bodyPr/>
          <a:lstStyle/>
          <a:p>
            <a:r>
              <a:rPr lang="en-GB" dirty="0"/>
              <a:t>Thank you!</a:t>
            </a:r>
          </a:p>
        </p:txBody>
      </p:sp>
      <p:sp>
        <p:nvSpPr>
          <p:cNvPr id="8" name="Text Placeholder 7">
            <a:extLst>
              <a:ext uri="{FF2B5EF4-FFF2-40B4-BE49-F238E27FC236}">
                <a16:creationId xmlns:a16="http://schemas.microsoft.com/office/drawing/2014/main" id="{C645EDDB-6D40-382B-A9E0-9AAF55E5C2F5}"/>
              </a:ext>
            </a:extLst>
          </p:cNvPr>
          <p:cNvSpPr>
            <a:spLocks noGrp="1"/>
          </p:cNvSpPr>
          <p:nvPr>
            <p:ph type="body" sz="quarter" idx="14"/>
          </p:nvPr>
        </p:nvSpPr>
        <p:spPr/>
        <p:txBody>
          <a:bodyPr/>
          <a:lstStyle/>
          <a:p>
            <a:r>
              <a:rPr lang="en-GB" dirty="0"/>
              <a:t>nodes@gbif.org</a:t>
            </a:r>
          </a:p>
        </p:txBody>
      </p:sp>
    </p:spTree>
    <p:extLst>
      <p:ext uri="{BB962C8B-B14F-4D97-AF65-F5344CB8AC3E}">
        <p14:creationId xmlns:p14="http://schemas.microsoft.com/office/powerpoint/2010/main" val="1978290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A21CB328-05E7-534F-80A6-CA584E16CAC9}" vid="{F493DEC8-ED28-AF41-9D16-B90D1F30E2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GBIF-2023 (8)</Template>
  <TotalTime>4103</TotalTime>
  <Words>314</Words>
  <Application>Microsoft Office PowerPoint</Application>
  <PresentationFormat>Custom</PresentationFormat>
  <Paragraphs>35</Paragraphs>
  <Slides>6</Slides>
  <Notes>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Rubik SemiBold</vt:lpstr>
      <vt:lpstr>Rubik Medium</vt:lpstr>
      <vt:lpstr>Bitter</vt:lpstr>
      <vt:lpstr>Rubik</vt:lpstr>
      <vt:lpstr>Bitter SemiBold</vt:lpstr>
      <vt:lpstr>Arial</vt:lpstr>
      <vt:lpstr>Tema de Office</vt:lpstr>
      <vt:lpstr>Global Nodes Meeting – Sharing Node Experiences</vt:lpstr>
      <vt:lpstr>Emerging themes, expanding partnerships</vt:lpstr>
      <vt:lpstr>Emerging themes, expanding partnerships [Node Name] [Thematic area]</vt:lpstr>
      <vt:lpstr>Cross-regional knowledge exchange</vt:lpstr>
      <vt:lpstr>Cross-regional knowledge exchange [Node Name] [Region]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Delete before presenting Please read the instruction given in this section</dc:title>
  <dc:creator>Melianie Rosemary Raymond</dc:creator>
  <cp:lastModifiedBy>Melianie Rosemary Raymond</cp:lastModifiedBy>
  <cp:revision>16</cp:revision>
  <dcterms:created xsi:type="dcterms:W3CDTF">2023-08-25T11:53:47Z</dcterms:created>
  <dcterms:modified xsi:type="dcterms:W3CDTF">2025-09-15T08:30:24Z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